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E8706-5924-4429-9173-0C27919F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F5291B-D7E7-4BED-BA13-C6CA6AA3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2A53-72B9-40F4-B5F8-1FDAC9F35BB2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1A3D1A-74A5-4F29-B0F7-863F028A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883E7C-F184-4732-AA85-1338E51A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EE5A-3164-4141-8707-A082EF3D0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91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4B84B4-85A5-4A0C-9C60-6F3353E7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604257-A065-4ECE-BFDE-9DCC54C0D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D0B8C9-A838-44EE-B4FA-A9273D626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2A53-72B9-40F4-B5F8-1FDAC9F35BB2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B1C0B3-9E4B-467C-8866-CDD94173C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B7BAD-1EE8-4E39-AADE-DB833446F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EE5A-3164-4141-8707-A082EF3D0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E45E09B-BA79-456F-98FF-9708EBEF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B50A61-ACCB-46DD-87FC-DD53054469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097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72B2112-7669-4AED-BB26-43E83244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DB5F57-5A50-49B4-A270-F368E77A85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9A0E02-1A50-474D-AFC5-5EA22865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856759-463A-4EC2-95C0-6E33A0120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2281223-E63B-42AE-9B31-C177971C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4BE843-6D03-48F9-B316-383A460FD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883AB0-6DF8-4B5A-B444-11460B16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EBE5F0-1ECE-4A7B-B0B3-4EADC4B30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74673DE-E12D-47BD-B8BD-AB13C075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623E7F-169C-4244-929B-B2754C5C8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97BAECF-2F97-48A9-92C0-A41A492D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21E0A6-9B6F-4081-B775-C75A3BA7E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7AAC336-9AD4-4609-84D2-62891573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D71BDF-4D89-49E7-A2D6-F7D988BA5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哈工海渡</dc:creator>
  <cp:lastModifiedBy>哈工海渡</cp:lastModifiedBy>
  <cp:revision>1</cp:revision>
  <dcterms:created xsi:type="dcterms:W3CDTF">2020-03-19T03:03:17Z</dcterms:created>
  <dcterms:modified xsi:type="dcterms:W3CDTF">2020-03-19T03:03:17Z</dcterms:modified>
</cp:coreProperties>
</file>