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3A69E-134A-49D9-9BB7-C02A51CC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6CA64E-3A60-4FB5-A61C-3B4FF654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4ECC-A4D0-46E3-BD69-75424D8FC281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C18E8B-FA16-42D4-A13A-FE3AA819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084AFB-C62C-41B5-B168-74BD75A3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C8CB-9EAF-4B5F-AF13-DC2897D736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9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537F3D9-EDF5-44A9-BC70-3510D61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0788F3-77C5-435C-8B5B-C760C9710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02F835-6898-44D5-83C1-26EB99D19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34ECC-A4D0-46E3-BD69-75424D8FC281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6BB7F-FEF6-4412-9B7E-7772E43CD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C2E71-4143-4A3E-9A8C-AA8C041DF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C8CB-9EAF-4B5F-AF13-DC2897D736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798B96C-A015-4173-9EB7-5C9E3D59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5DCDA4-50ED-419E-9182-665FFA7546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0637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7B511C5-4250-4735-9B08-A7E7D45D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6509D9-FE5A-486D-B156-5BA7BFCF39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1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F60854A-A208-4DA0-A3B2-CEB3F403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60F1C5-4407-4D06-8528-93C4159FD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84D89D0-145E-4724-94C1-58ECCF8AB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6F2B53-D1DA-4B77-8BA4-75F769E82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1E30D55-E31C-483C-866E-E65D961C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39F43D-583D-4541-9224-0537950683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5FADA29-F5CE-4722-B590-9835F968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8448FF-13BD-480E-AA49-887D67912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43B54F0-546D-4DCD-BF67-15D885AD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19EFBE-0A28-4B9C-AA4F-CB0D32399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FA37558-6BD5-486C-940E-708963F0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AC232C-51F5-4AA8-8276-C65C43772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哈工海渡</dc:creator>
  <cp:lastModifiedBy>哈工海渡</cp:lastModifiedBy>
  <cp:revision>1</cp:revision>
  <dcterms:created xsi:type="dcterms:W3CDTF">2020-03-19T02:38:13Z</dcterms:created>
  <dcterms:modified xsi:type="dcterms:W3CDTF">2020-03-19T02:38:13Z</dcterms:modified>
</cp:coreProperties>
</file>