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720"/>
      </p:cViewPr>
      <p:guideLst>
        <p:guide orient="horz" pos="2195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2020/3/20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2998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63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2020/3/20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65" y="0"/>
            <a:ext cx="12216765" cy="6871930"/>
          </a:xfrm>
          <a:prstGeom prst="rect">
            <a:avLst/>
          </a:prstGeom>
        </p:spPr>
      </p:pic>
      <p:sp>
        <p:nvSpPr>
          <p:cNvPr id="28" name="五边形 27"/>
          <p:cNvSpPr/>
          <p:nvPr/>
        </p:nvSpPr>
        <p:spPr>
          <a:xfrm rot="5400000">
            <a:off x="80450" y="443439"/>
            <a:ext cx="1865626" cy="978751"/>
          </a:xfrm>
          <a:custGeom>
            <a:avLst/>
            <a:gdLst>
              <a:gd name="connsiteX0" fmla="*/ 0 w 978408"/>
              <a:gd name="connsiteY0" fmla="*/ 0 h 484632"/>
              <a:gd name="connsiteX1" fmla="*/ 736092 w 978408"/>
              <a:gd name="connsiteY1" fmla="*/ 0 h 484632"/>
              <a:gd name="connsiteX2" fmla="*/ 978408 w 978408"/>
              <a:gd name="connsiteY2" fmla="*/ 242316 h 484632"/>
              <a:gd name="connsiteX3" fmla="*/ 736092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36092"/>
              <a:gd name="connsiteY0" fmla="*/ 0 h 484632"/>
              <a:gd name="connsiteX1" fmla="*/ 736092 w 736092"/>
              <a:gd name="connsiteY1" fmla="*/ 0 h 484632"/>
              <a:gd name="connsiteX2" fmla="*/ 540258 w 736092"/>
              <a:gd name="connsiteY2" fmla="*/ 251841 h 484632"/>
              <a:gd name="connsiteX3" fmla="*/ 736092 w 736092"/>
              <a:gd name="connsiteY3" fmla="*/ 484632 h 484632"/>
              <a:gd name="connsiteX4" fmla="*/ 0 w 736092"/>
              <a:gd name="connsiteY4" fmla="*/ 484632 h 484632"/>
              <a:gd name="connsiteX5" fmla="*/ 0 w 736092"/>
              <a:gd name="connsiteY5" fmla="*/ 0 h 484632"/>
              <a:gd name="connsiteX0" fmla="*/ 0 w 736092"/>
              <a:gd name="connsiteY0" fmla="*/ 0 h 484632"/>
              <a:gd name="connsiteX1" fmla="*/ 736092 w 736092"/>
              <a:gd name="connsiteY1" fmla="*/ 0 h 484632"/>
              <a:gd name="connsiteX2" fmla="*/ 593234 w 736092"/>
              <a:gd name="connsiteY2" fmla="*/ 255627 h 484632"/>
              <a:gd name="connsiteX3" fmla="*/ 736092 w 736092"/>
              <a:gd name="connsiteY3" fmla="*/ 484632 h 484632"/>
              <a:gd name="connsiteX4" fmla="*/ 0 w 736092"/>
              <a:gd name="connsiteY4" fmla="*/ 484632 h 484632"/>
              <a:gd name="connsiteX5" fmla="*/ 0 w 736092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092" h="484632">
                <a:moveTo>
                  <a:pt x="0" y="0"/>
                </a:moveTo>
                <a:lnTo>
                  <a:pt x="736092" y="0"/>
                </a:lnTo>
                <a:lnTo>
                  <a:pt x="593234" y="255627"/>
                </a:lnTo>
                <a:lnTo>
                  <a:pt x="736092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837772" y="1112453"/>
            <a:ext cx="8177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《</a:t>
            </a:r>
            <a:r>
              <a:rPr lang="zh-CN" altLang="zh-CN" sz="6000" b="1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过程控制技术》</a:t>
            </a:r>
            <a:endParaRPr lang="zh-CN" altLang="zh-CN" sz="6000" b="1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3E1F3D9-84EA-482A-9413-383316079228}"/>
              </a:ext>
            </a:extLst>
          </p:cNvPr>
          <p:cNvSpPr txBox="1"/>
          <p:nvPr/>
        </p:nvSpPr>
        <p:spPr>
          <a:xfrm>
            <a:off x="1761195" y="5563773"/>
            <a:ext cx="596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【学习途径】</a:t>
            </a:r>
            <a:r>
              <a:rPr lang="zh-CN" altLang="en-US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查看下方</a:t>
            </a:r>
            <a:r>
              <a:rPr lang="zh-CN" altLang="en-US" b="1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“课程简介”</a:t>
            </a:r>
            <a:r>
              <a:rPr lang="zh-CN" altLang="en-US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 获取课程链接。</a:t>
            </a:r>
            <a:endParaRPr lang="zh-CN" altLang="en-US" dirty="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25B4567-63A3-4762-9BC2-87559F1A2F5D}"/>
              </a:ext>
            </a:extLst>
          </p:cNvPr>
          <p:cNvSpPr txBox="1"/>
          <p:nvPr/>
        </p:nvSpPr>
        <p:spPr>
          <a:xfrm>
            <a:off x="1718334" y="2411561"/>
            <a:ext cx="9415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  【</a:t>
            </a:r>
            <a:r>
              <a:rPr lang="zh-CN" altLang="en-US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课程简介</a:t>
            </a:r>
            <a:r>
              <a:rPr lang="en-US" altLang="zh-CN" b="1">
                <a:solidFill>
                  <a:srgbClr val="FFC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sym typeface="+mn-ea"/>
              </a:rPr>
              <a:t>】</a:t>
            </a:r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《过程控制技术》是分析、设计、维护和投运过程控制系统的基础知识，广泛应用于石油、石化、制药、冶金等过程工业，是从事过程行业的必备专业知识。</a:t>
            </a:r>
            <a:endParaRPr lang="en-US" altLang="zh-CN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endParaRPr lang="zh-CN" altLang="zh-CN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本门课程侧重于过程控制系统的理论分析、方法介绍及系统级的宏观理解，并有常见的系统控制方法和算法等介绍。</a:t>
            </a:r>
            <a:endParaRPr lang="en-US" altLang="zh-CN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endParaRPr lang="en-US" altLang="zh-CN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r>
              <a:rPr lang="zh-CN" altLang="zh-CN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通过本课程的学习，学生应能对工业过程装备与控制方法、工程设计与实施的基本知识有所了解；重点掌握常见自动化仪表知识、常用的控制算法、简单控制系统的设计与投运；基本掌握常见的复杂控制系统的工作原理、典型化工单元的控制方法，为今后解决生产工艺和现场遇到的各类过程控制问题打下坚实基础。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43848" y="184269"/>
            <a:ext cx="1112682" cy="11115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39196" y="79664"/>
            <a:ext cx="1321986" cy="1320768"/>
          </a:xfrm>
          <a:prstGeom prst="ellipse">
            <a:avLst/>
          </a:prstGeom>
          <a:noFill/>
          <a:ln w="6350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9336" y="324548"/>
            <a:ext cx="98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FF00"/>
                </a:solidFill>
              </a:rPr>
              <a:t>精品</a:t>
            </a:r>
            <a:endParaRPr lang="en-US" altLang="zh-CN" sz="2400" dirty="0">
              <a:solidFill>
                <a:srgbClr val="FFFF00"/>
              </a:solidFill>
            </a:endParaRPr>
          </a:p>
          <a:p>
            <a:r>
              <a:rPr lang="zh-CN" altLang="en-US" sz="2400" dirty="0">
                <a:solidFill>
                  <a:srgbClr val="FFFF00"/>
                </a:solidFill>
              </a:rPr>
              <a:t>推荐</a:t>
            </a:r>
            <a:endParaRPr lang="zh-CN" altLang="zh-CN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162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思源黑体 CN Medium</vt:lpstr>
      <vt:lpstr>微软雅黑</vt:lpstr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pc</dc:creator>
  <cp:lastModifiedBy>user</cp:lastModifiedBy>
  <cp:revision>134</cp:revision>
  <dcterms:created xsi:type="dcterms:W3CDTF">2019-06-19T02:08:00Z</dcterms:created>
  <dcterms:modified xsi:type="dcterms:W3CDTF">2020-03-20T02:20:20Z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