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09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5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35" autoAdjust="0"/>
    <p:restoredTop sz="94660"/>
  </p:normalViewPr>
  <p:slideViewPr>
    <p:cSldViewPr snapToGrid="0">
      <p:cViewPr varScale="1">
        <p:scale>
          <a:sx n="67" d="100"/>
          <a:sy n="67" d="100"/>
        </p:scale>
        <p:origin x="90" y="720"/>
      </p:cViewPr>
      <p:guideLst>
        <p:guide orient="horz" pos="2195"/>
        <p:guide pos="384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2020/3/20</a:t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‹#›</a:t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2998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1AC49D05-6128-4D0D-A32A-06A5E73B386C}" type="datetimeFigureOut">
              <a:rPr lang="zh-CN" altLang="en-US" smtClean="0"/>
              <a:t>2020/3/20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849F42C-2DAE-424C-A4B8-3140182C3E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9636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2.xml"/><Relationship Id="rId4" Type="http://schemas.openxmlformats.org/officeDocument/2006/relationships/tags" Target="../tags/tag6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2020/3/20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2020/3/20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2020/3/20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2020/3/20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2020/3/20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2020/3/20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2020/3/20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126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单击此处编辑文本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2020/3/20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单击此处编辑文本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515600"/>
            <a:ext cx="10969200" cy="473688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2020/3/20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765" y="-23354"/>
            <a:ext cx="12216765" cy="6871930"/>
          </a:xfrm>
          <a:prstGeom prst="rect">
            <a:avLst/>
          </a:prstGeom>
        </p:spPr>
      </p:pic>
      <p:sp>
        <p:nvSpPr>
          <p:cNvPr id="28" name="五边形 27"/>
          <p:cNvSpPr/>
          <p:nvPr/>
        </p:nvSpPr>
        <p:spPr>
          <a:xfrm rot="5400000">
            <a:off x="80450" y="443439"/>
            <a:ext cx="1865626" cy="978751"/>
          </a:xfrm>
          <a:custGeom>
            <a:avLst/>
            <a:gdLst>
              <a:gd name="connsiteX0" fmla="*/ 0 w 978408"/>
              <a:gd name="connsiteY0" fmla="*/ 0 h 484632"/>
              <a:gd name="connsiteX1" fmla="*/ 736092 w 978408"/>
              <a:gd name="connsiteY1" fmla="*/ 0 h 484632"/>
              <a:gd name="connsiteX2" fmla="*/ 978408 w 978408"/>
              <a:gd name="connsiteY2" fmla="*/ 242316 h 484632"/>
              <a:gd name="connsiteX3" fmla="*/ 736092 w 978408"/>
              <a:gd name="connsiteY3" fmla="*/ 484632 h 484632"/>
              <a:gd name="connsiteX4" fmla="*/ 0 w 978408"/>
              <a:gd name="connsiteY4" fmla="*/ 484632 h 484632"/>
              <a:gd name="connsiteX5" fmla="*/ 0 w 978408"/>
              <a:gd name="connsiteY5" fmla="*/ 0 h 484632"/>
              <a:gd name="connsiteX0" fmla="*/ 0 w 736092"/>
              <a:gd name="connsiteY0" fmla="*/ 0 h 484632"/>
              <a:gd name="connsiteX1" fmla="*/ 736092 w 736092"/>
              <a:gd name="connsiteY1" fmla="*/ 0 h 484632"/>
              <a:gd name="connsiteX2" fmla="*/ 540258 w 736092"/>
              <a:gd name="connsiteY2" fmla="*/ 251841 h 484632"/>
              <a:gd name="connsiteX3" fmla="*/ 736092 w 736092"/>
              <a:gd name="connsiteY3" fmla="*/ 484632 h 484632"/>
              <a:gd name="connsiteX4" fmla="*/ 0 w 736092"/>
              <a:gd name="connsiteY4" fmla="*/ 484632 h 484632"/>
              <a:gd name="connsiteX5" fmla="*/ 0 w 736092"/>
              <a:gd name="connsiteY5" fmla="*/ 0 h 484632"/>
              <a:gd name="connsiteX0" fmla="*/ 0 w 736092"/>
              <a:gd name="connsiteY0" fmla="*/ 0 h 484632"/>
              <a:gd name="connsiteX1" fmla="*/ 736092 w 736092"/>
              <a:gd name="connsiteY1" fmla="*/ 0 h 484632"/>
              <a:gd name="connsiteX2" fmla="*/ 593234 w 736092"/>
              <a:gd name="connsiteY2" fmla="*/ 255627 h 484632"/>
              <a:gd name="connsiteX3" fmla="*/ 736092 w 736092"/>
              <a:gd name="connsiteY3" fmla="*/ 484632 h 484632"/>
              <a:gd name="connsiteX4" fmla="*/ 0 w 736092"/>
              <a:gd name="connsiteY4" fmla="*/ 484632 h 484632"/>
              <a:gd name="connsiteX5" fmla="*/ 0 w 736092"/>
              <a:gd name="connsiteY5" fmla="*/ 0 h 48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6092" h="484632">
                <a:moveTo>
                  <a:pt x="0" y="0"/>
                </a:moveTo>
                <a:lnTo>
                  <a:pt x="736092" y="0"/>
                </a:lnTo>
                <a:lnTo>
                  <a:pt x="593234" y="255627"/>
                </a:lnTo>
                <a:lnTo>
                  <a:pt x="736092" y="484632"/>
                </a:lnTo>
                <a:lnTo>
                  <a:pt x="0" y="484632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837772" y="1112453"/>
            <a:ext cx="81776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《</a:t>
            </a:r>
            <a:r>
              <a:rPr lang="zh-CN" altLang="zh-CN" sz="6000" b="1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电气控制技术》</a:t>
            </a:r>
            <a:endParaRPr lang="zh-CN" altLang="zh-CN" sz="6000" b="1" dirty="0">
              <a:solidFill>
                <a:schemeClr val="bg1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3E1F3D9-84EA-482A-9413-383316079228}"/>
              </a:ext>
            </a:extLst>
          </p:cNvPr>
          <p:cNvSpPr txBox="1"/>
          <p:nvPr/>
        </p:nvSpPr>
        <p:spPr>
          <a:xfrm>
            <a:off x="1761195" y="5563773"/>
            <a:ext cx="5963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C000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sym typeface="+mn-ea"/>
              </a:rPr>
              <a:t>【学习途径】</a:t>
            </a:r>
            <a:r>
              <a:rPr lang="zh-CN" altLang="en-US" dirty="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sym typeface="+mn-ea"/>
              </a:rPr>
              <a:t>查看下方</a:t>
            </a:r>
            <a:r>
              <a:rPr lang="zh-CN" altLang="en-US" b="1" dirty="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sym typeface="+mn-ea"/>
              </a:rPr>
              <a:t>“课程简介”</a:t>
            </a:r>
            <a:r>
              <a:rPr lang="zh-CN" altLang="en-US" dirty="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sym typeface="+mn-ea"/>
              </a:rPr>
              <a:t> 获取课程链接。</a:t>
            </a:r>
            <a:endParaRPr lang="zh-CN" altLang="en-US" dirty="0">
              <a:solidFill>
                <a:schemeClr val="bg1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25B4567-63A3-4762-9BC2-87559F1A2F5D}"/>
              </a:ext>
            </a:extLst>
          </p:cNvPr>
          <p:cNvSpPr txBox="1"/>
          <p:nvPr/>
        </p:nvSpPr>
        <p:spPr>
          <a:xfrm>
            <a:off x="1718334" y="2411561"/>
            <a:ext cx="94157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rgbClr val="FFC000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sym typeface="+mn-ea"/>
              </a:rPr>
              <a:t>  【</a:t>
            </a:r>
            <a:r>
              <a:rPr lang="zh-CN" altLang="en-US" b="1">
                <a:solidFill>
                  <a:srgbClr val="FFC000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sym typeface="+mn-ea"/>
              </a:rPr>
              <a:t>课程简介</a:t>
            </a:r>
            <a:r>
              <a:rPr lang="en-US" altLang="zh-CN" b="1">
                <a:solidFill>
                  <a:srgbClr val="FFC000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sym typeface="+mn-ea"/>
              </a:rPr>
              <a:t>】</a:t>
            </a:r>
            <a:r>
              <a:rPr lang="zh-CN" altLang="zh-CN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课程讲授过程按照从易到难、从简单到复杂的原则进行编排，辅以讲授微课和动画、操作视频等立体资源，力争符合学员的认知规律。</a:t>
            </a:r>
            <a:endParaRPr lang="en-US" altLang="zh-CN">
              <a:solidFill>
                <a:schemeClr val="bg1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  <a:p>
            <a:endParaRPr lang="zh-CN" altLang="zh-CN">
              <a:solidFill>
                <a:schemeClr val="bg1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  <a:p>
            <a:r>
              <a:rPr lang="zh-CN" altLang="zh-CN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内容包括电气系统常用低压电气元器件的认识、电气识图、电气控制环节与原则的学习、三相异步电动机单向运行的控制电路、正反转控制电路、顺序控制电路、笼型异步电动机的启动控制电路、调速控制电路、绕线型异步电动机启动控制电路、三相异步电动机制动控制电路以及电气控制电路的设计等，内容涵盖控制电路的分析、装接、故障检修及设计等。并将元器件认识与检测、电路的分析装接与故障检修等分层次融于各个实践内容中，使学员在实践操作过程中掌握必备的岗位技能和专业知识。</a:t>
            </a:r>
          </a:p>
        </p:txBody>
      </p:sp>
      <p:sp>
        <p:nvSpPr>
          <p:cNvPr id="11" name="Oval 7"/>
          <p:cNvSpPr>
            <a:spLocks noChangeArrowheads="1"/>
          </p:cNvSpPr>
          <p:nvPr/>
        </p:nvSpPr>
        <p:spPr bwMode="auto">
          <a:xfrm>
            <a:off x="443848" y="184269"/>
            <a:ext cx="1112682" cy="111155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/>
          <a:lstStyle/>
          <a:p>
            <a:pPr algn="ctr"/>
            <a:endParaRPr lang="zh-CN" altLang="en-US"/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339196" y="79664"/>
            <a:ext cx="1321986" cy="1320768"/>
          </a:xfrm>
          <a:prstGeom prst="ellipse">
            <a:avLst/>
          </a:prstGeom>
          <a:noFill/>
          <a:ln w="635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zh-CN" altLang="en-US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19336" y="324548"/>
            <a:ext cx="989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FFFF00"/>
                </a:solidFill>
              </a:rPr>
              <a:t>精品</a:t>
            </a:r>
            <a:endParaRPr lang="en-US" altLang="zh-CN" sz="2400" dirty="0">
              <a:solidFill>
                <a:srgbClr val="FFFF00"/>
              </a:solidFill>
            </a:endParaRPr>
          </a:p>
          <a:p>
            <a:r>
              <a:rPr lang="zh-CN" altLang="en-US" sz="2400" dirty="0">
                <a:solidFill>
                  <a:srgbClr val="FFFF00"/>
                </a:solidFill>
              </a:rPr>
              <a:t>推荐</a:t>
            </a:r>
            <a:endParaRPr lang="zh-CN" altLang="zh-CN" sz="2400" dirty="0">
              <a:solidFill>
                <a:srgbClr val="FFFF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170</Words>
  <Application>Microsoft Office PowerPoint</Application>
  <PresentationFormat>宽屏</PresentationFormat>
  <Paragraphs>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思源黑体 CN Medium</vt:lpstr>
      <vt:lpstr>微软雅黑</vt:lpstr>
      <vt:lpstr>Arial</vt:lpstr>
      <vt:lpstr>Wingdings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pc</dc:creator>
  <cp:lastModifiedBy>user</cp:lastModifiedBy>
  <cp:revision>137</cp:revision>
  <dcterms:created xsi:type="dcterms:W3CDTF">2019-06-19T02:08:00Z</dcterms:created>
  <dcterms:modified xsi:type="dcterms:W3CDTF">2020-03-20T02:55:24Z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2052-11.1.0.9440</vt:lpwstr>
  </property>
</Properties>
</file>