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6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409" r:id="rId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95">
          <p15:clr>
            <a:srgbClr val="A4A3A4"/>
          </p15:clr>
        </p15:guide>
        <p15:guide id="2" pos="384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DCDCDC"/>
    <a:srgbClr val="F0F0F0"/>
    <a:srgbClr val="E6E6E6"/>
    <a:srgbClr val="C8C8C8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635" autoAdjust="0"/>
    <p:restoredTop sz="94660"/>
  </p:normalViewPr>
  <p:slideViewPr>
    <p:cSldViewPr snapToGrid="0">
      <p:cViewPr varScale="1">
        <p:scale>
          <a:sx n="67" d="100"/>
          <a:sy n="67" d="100"/>
        </p:scale>
        <p:origin x="48" y="672"/>
      </p:cViewPr>
      <p:guideLst>
        <p:guide orient="horz" pos="2195"/>
        <p:guide pos="3841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2020/3/20</a:t>
            </a:fld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‹#›</a:t>
            </a:fld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5629986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1AC49D05-6128-4D0D-A32A-06A5E73B386C}" type="datetimeFigureOut">
              <a:rPr lang="zh-CN" altLang="en-US" smtClean="0"/>
              <a:t>2020/3/20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5849F42C-2DAE-424C-A4B8-3140182C3E9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796368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600" kern="1200">
        <a:solidFill>
          <a:schemeClr val="tx1"/>
        </a:solidFill>
        <a:latin typeface="微软雅黑" panose="020B0503020204020204" pitchFamily="34" charset="-122"/>
        <a:ea typeface="微软雅黑" panose="020B0503020204020204" pitchFamily="34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微软雅黑" panose="020B0503020204020204" pitchFamily="34" charset="-122"/>
        <a:ea typeface="微软雅黑" panose="020B0503020204020204" pitchFamily="34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微软雅黑" panose="020B0503020204020204" pitchFamily="34" charset="-122"/>
        <a:ea typeface="微软雅黑" panose="020B0503020204020204" pitchFamily="34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微软雅黑" panose="020B0503020204020204" pitchFamily="34" charset="-122"/>
        <a:ea typeface="微软雅黑" panose="020B0503020204020204" pitchFamily="34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微软雅黑" panose="020B0503020204020204" pitchFamily="34" charset="-122"/>
        <a:ea typeface="微软雅黑" panose="020B0503020204020204" pitchFamily="34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1.xml"/><Relationship Id="rId4" Type="http://schemas.openxmlformats.org/officeDocument/2006/relationships/tags" Target="../tags/tag10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tags" Target="../tags/tag56.xml"/><Relationship Id="rId2" Type="http://schemas.openxmlformats.org/officeDocument/2006/relationships/tags" Target="../tags/tag55.xml"/><Relationship Id="rId1" Type="http://schemas.openxmlformats.org/officeDocument/2006/relationships/tags" Target="../tags/tag54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57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tags" Target="../tags/tag60.xml"/><Relationship Id="rId2" Type="http://schemas.openxmlformats.org/officeDocument/2006/relationships/tags" Target="../tags/tag59.xml"/><Relationship Id="rId1" Type="http://schemas.openxmlformats.org/officeDocument/2006/relationships/tags" Target="../tags/tag58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62.xml"/><Relationship Id="rId4" Type="http://schemas.openxmlformats.org/officeDocument/2006/relationships/tags" Target="../tags/tag6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tags" Target="../tags/tag14.xml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6.xml"/><Relationship Id="rId4" Type="http://schemas.openxmlformats.org/officeDocument/2006/relationships/tags" Target="../tags/tag15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tags" Target="../tags/tag19.xml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21.xml"/><Relationship Id="rId4" Type="http://schemas.openxmlformats.org/officeDocument/2006/relationships/tags" Target="../tags/tag20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tags" Target="../tags/tag24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23.xml"/><Relationship Id="rId1" Type="http://schemas.openxmlformats.org/officeDocument/2006/relationships/tags" Target="../tags/tag22.xml"/><Relationship Id="rId6" Type="http://schemas.openxmlformats.org/officeDocument/2006/relationships/tags" Target="../tags/tag27.xml"/><Relationship Id="rId5" Type="http://schemas.openxmlformats.org/officeDocument/2006/relationships/tags" Target="../tags/tag26.xml"/><Relationship Id="rId4" Type="http://schemas.openxmlformats.org/officeDocument/2006/relationships/tags" Target="../tags/tag25.xml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tags" Target="../tags/tag35.xml"/><Relationship Id="rId3" Type="http://schemas.openxmlformats.org/officeDocument/2006/relationships/tags" Target="../tags/tag30.xml"/><Relationship Id="rId7" Type="http://schemas.openxmlformats.org/officeDocument/2006/relationships/tags" Target="../tags/tag34.xml"/><Relationship Id="rId2" Type="http://schemas.openxmlformats.org/officeDocument/2006/relationships/tags" Target="../tags/tag29.xml"/><Relationship Id="rId1" Type="http://schemas.openxmlformats.org/officeDocument/2006/relationships/tags" Target="../tags/tag28.xml"/><Relationship Id="rId6" Type="http://schemas.openxmlformats.org/officeDocument/2006/relationships/tags" Target="../tags/tag33.xml"/><Relationship Id="rId5" Type="http://schemas.openxmlformats.org/officeDocument/2006/relationships/tags" Target="../tags/tag32.xml"/><Relationship Id="rId4" Type="http://schemas.openxmlformats.org/officeDocument/2006/relationships/tags" Target="../tags/tag31.xml"/><Relationship Id="rId9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tags" Target="../tags/tag36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39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tags" Target="../tags/tag42.xml"/><Relationship Id="rId2" Type="http://schemas.openxmlformats.org/officeDocument/2006/relationships/tags" Target="../tags/tag41.xml"/><Relationship Id="rId1" Type="http://schemas.openxmlformats.org/officeDocument/2006/relationships/tags" Target="../tags/tag40.xml"/><Relationship Id="rId4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tags" Target="../tags/tag45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44.xml"/><Relationship Id="rId1" Type="http://schemas.openxmlformats.org/officeDocument/2006/relationships/tags" Target="../tags/tag43.xml"/><Relationship Id="rId6" Type="http://schemas.openxmlformats.org/officeDocument/2006/relationships/tags" Target="../tags/tag48.xml"/><Relationship Id="rId5" Type="http://schemas.openxmlformats.org/officeDocument/2006/relationships/tags" Target="../tags/tag47.xml"/><Relationship Id="rId4" Type="http://schemas.openxmlformats.org/officeDocument/2006/relationships/tags" Target="../tags/tag46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tags" Target="../tags/tag51.xml"/><Relationship Id="rId2" Type="http://schemas.openxmlformats.org/officeDocument/2006/relationships/tags" Target="../tags/tag50.xml"/><Relationship Id="rId1" Type="http://schemas.openxmlformats.org/officeDocument/2006/relationships/tags" Target="../tags/tag49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53.xml"/><Relationship Id="rId4" Type="http://schemas.openxmlformats.org/officeDocument/2006/relationships/tags" Target="../tags/tag5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1"/>
            </p:custDataLst>
          </p:nvPr>
        </p:nvSpPr>
        <p:spPr>
          <a:xfrm>
            <a:off x="1198800" y="914400"/>
            <a:ext cx="9799200" cy="2570400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6000" b="1" i="0" spc="300" baseline="0">
                <a:solidFill>
                  <a:schemeClr val="tx1">
                    <a:lumMod val="85000"/>
                    <a:lumOff val="15000"/>
                  </a:schemeClr>
                </a:solidFill>
                <a:effectLst/>
              </a:defRPr>
            </a:lvl1pPr>
          </a:lstStyle>
          <a:p>
            <a:r>
              <a:rPr lang="zh-CN" altLang="en-US" dirty="0"/>
              <a:t>单击此处编辑标题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2"/>
            </p:custDataLst>
          </p:nvPr>
        </p:nvSpPr>
        <p:spPr>
          <a:xfrm>
            <a:off x="1198800" y="3560400"/>
            <a:ext cx="9799200" cy="1472400"/>
          </a:xfrm>
        </p:spPr>
        <p:txBody>
          <a:bodyPr lIns="90000" tIns="46800" rIns="90000" bIns="46800">
            <a:normAutofit/>
          </a:bodyPr>
          <a:lstStyle>
            <a:lvl1pPr marL="0" indent="0" algn="ctr" eaLnBrk="1" fontAlgn="auto" latinLnBrk="0" hangingPunct="1">
              <a:lnSpc>
                <a:spcPct val="110000"/>
              </a:lnSpc>
              <a:buNone/>
              <a:defRPr sz="2400" u="none" strike="noStrike" kern="1200" cap="none" spc="20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单击此处编辑副标题</a:t>
            </a:r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2020/3/20</a:t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2020/3/20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4"/>
            </p:custDataLst>
          </p:nvPr>
        </p:nvSpPr>
        <p:spPr>
          <a:xfrm>
            <a:off x="608400" y="774000"/>
            <a:ext cx="10972800" cy="5482800"/>
          </a:xfrm>
        </p:spPr>
        <p:txBody>
          <a:bodyPr/>
          <a:lstStyle>
            <a:lvl1pPr marL="228600" indent="-228600">
              <a:lnSpc>
                <a:spcPct val="130000"/>
              </a:lnSpc>
              <a:buFont typeface="Wingdings" panose="05000000000000000000" pitchFamily="2" charset="2"/>
              <a:buChar char="l"/>
              <a:defRPr spc="15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685800" indent="-228600">
              <a:lnSpc>
                <a:spcPct val="130000"/>
              </a:lnSpc>
              <a:buFont typeface="Wingdings" panose="05000000000000000000" pitchFamily="2" charset="2"/>
              <a:buChar char="l"/>
              <a:defRPr spc="15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1143000" indent="-228600">
              <a:lnSpc>
                <a:spcPct val="130000"/>
              </a:lnSpc>
              <a:buFont typeface="Wingdings" panose="05000000000000000000" pitchFamily="2" charset="2"/>
              <a:buChar char="l"/>
              <a:defRPr spc="15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1600200" indent="-228600">
              <a:lnSpc>
                <a:spcPct val="130000"/>
              </a:lnSpc>
              <a:buFont typeface="Wingdings" panose="05000000000000000000" pitchFamily="2" charset="2"/>
              <a:buChar char="l"/>
              <a:defRPr spc="15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2057400" indent="-228600">
              <a:lnSpc>
                <a:spcPct val="130000"/>
              </a:lnSpc>
              <a:buFont typeface="Wingdings" panose="05000000000000000000" pitchFamily="2" charset="2"/>
              <a:buChar char="l"/>
              <a:defRPr spc="15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2020/3/20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4"/>
            </p:custDataLst>
          </p:nvPr>
        </p:nvSpPr>
        <p:spPr>
          <a:xfrm>
            <a:off x="1198800" y="2484000"/>
            <a:ext cx="9799200" cy="10188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marL="0" marR="0" algn="ctr" defTabSz="914400" rtl="0" eaLnBrk="1" fontAlgn="auto" latinLnBrk="0" hangingPunct="1">
              <a:lnSpc>
                <a:spcPct val="100000"/>
              </a:lnSpc>
              <a:buNone/>
              <a:defRPr kumimoji="0" lang="zh-CN" altLang="en-US" sz="60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5"/>
            </p:custDataLst>
          </p:nvPr>
        </p:nvSpPr>
        <p:spPr>
          <a:xfrm>
            <a:off x="1198800" y="3560400"/>
            <a:ext cx="9799200" cy="4716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08400" y="1490400"/>
            <a:ext cx="10969200" cy="4759200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457200" marR="0" lvl="1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914400" marR="0" lvl="2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371600" marR="0" lvl="3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1828800" marR="0" lvl="4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2020/3/20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1"/>
            </p:custDataLst>
          </p:nvPr>
        </p:nvSpPr>
        <p:spPr>
          <a:xfrm>
            <a:off x="1990800" y="3848400"/>
            <a:ext cx="7768800" cy="766800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4400" b="1" i="0" u="none" strike="noStrike" kern="1200" cap="none" spc="300" normalizeH="0" baseline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uFillTx/>
              </a:defRPr>
            </a:lvl1pPr>
          </a:lstStyle>
          <a:p>
            <a:r>
              <a:rPr lang="zh-CN" altLang="en-US" dirty="0"/>
              <a:t>单击此处编辑标题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1990800" y="4615200"/>
            <a:ext cx="7768800" cy="867600"/>
          </a:xfrm>
        </p:spPr>
        <p:txBody>
          <a:bodyPr lIns="90000" tIns="46800" rIns="90000" bIns="46800">
            <a:normAutofit/>
          </a:bodyPr>
          <a:lstStyle>
            <a:lvl1pPr marL="0" indent="0" eaLnBrk="1" fontAlgn="auto" latinLnBrk="0" hangingPunct="1">
              <a:lnSpc>
                <a:spcPct val="130000"/>
              </a:lnSpc>
              <a:buNone/>
              <a:defRPr kumimoji="0" lang="zh-CN" altLang="en-US" sz="1800" b="0" i="0" u="none" strike="noStrike" kern="1200" cap="none" spc="150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2020/3/20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608400" y="1501200"/>
            <a:ext cx="5176800" cy="4748400"/>
          </a:xfrm>
        </p:spPr>
        <p:txBody>
          <a:bodyPr vert="horz" lIns="90000" tIns="46800" rIns="90000" bIns="4680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411600" y="1501200"/>
            <a:ext cx="5176800" cy="4748400"/>
          </a:xfrm>
        </p:spPr>
        <p:txBody>
          <a:bodyPr lIns="90000" tIns="46800" rIns="90000" bIns="46800">
            <a:normAutofit/>
          </a:bodyPr>
          <a:lstStyle>
            <a:lvl1pPr marL="228600" indent="-228600">
              <a:lnSpc>
                <a:spcPct val="130000"/>
              </a:lnSpc>
              <a:buFont typeface="Wingdings" panose="05000000000000000000" pitchFamily="2" charset="2"/>
              <a:buChar char="l"/>
              <a:defRPr sz="1600" spc="15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685800" indent="-228600">
              <a:lnSpc>
                <a:spcPct val="130000"/>
              </a:lnSpc>
              <a:buFont typeface="Wingdings" panose="05000000000000000000" pitchFamily="2" charset="2"/>
              <a:buChar char="l"/>
              <a:defRPr sz="1600" spc="15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lnSpc>
                <a:spcPct val="130000"/>
              </a:lnSpc>
              <a:buFont typeface="Wingdings" panose="05000000000000000000" pitchFamily="2" charset="2"/>
              <a:buChar char="l"/>
              <a:defRPr sz="1600" spc="15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lnSpc>
                <a:spcPct val="130000"/>
              </a:lnSpc>
              <a:buFont typeface="Wingdings" panose="05000000000000000000" pitchFamily="2" charset="2"/>
              <a:buChar char="l"/>
              <a:defRPr sz="1600" spc="15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>
              <a:lnSpc>
                <a:spcPct val="13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2020/3/20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2000" b="1" u="none" strike="noStrike" kern="1200" cap="none" spc="200" normalizeH="0" baseline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4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kumimoji="0" lang="zh-CN" altLang="en-US" sz="2000" b="1" i="0" u="none" strike="noStrike" kern="1200" cap="none" spc="20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2020/3/20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2020/3/20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2020/3/20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1"/>
            </p:custDataLst>
          </p:nvPr>
        </p:nvSpPr>
        <p:spPr>
          <a:xfrm>
            <a:off x="608400" y="1555200"/>
            <a:ext cx="5126400" cy="4608000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  <p:custDataLst>
              <p:tags r:id="rId2"/>
            </p:custDataLst>
          </p:nvPr>
        </p:nvSpPr>
        <p:spPr>
          <a:xfrm>
            <a:off x="6350400" y="1555200"/>
            <a:ext cx="5227200" cy="4608000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4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单击此处编辑文本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  <a:t>2020/3/20</a:t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6"/>
            </p:custDataLst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zh-CN" altLang="en-US"/>
              <a:t>单击此处编辑母版标题样式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1"/>
            </p:custDataLst>
          </p:nvPr>
        </p:nvSpPr>
        <p:spPr>
          <a:xfrm>
            <a:off x="10234800" y="914400"/>
            <a:ext cx="1044000" cy="50292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kumimoji="0" lang="zh-CN" altLang="en-US" sz="28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单击此处编辑标题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  <p:custDataLst>
              <p:tags r:id="rId2"/>
            </p:custDataLst>
          </p:nvPr>
        </p:nvSpPr>
        <p:spPr>
          <a:xfrm>
            <a:off x="914400" y="914400"/>
            <a:ext cx="9169200" cy="5029200"/>
          </a:xfrm>
        </p:spPr>
        <p:txBody>
          <a:bodyPr vert="eaVert" lIns="46800" tIns="46800" rIns="46800" bIns="46800"/>
          <a:lstStyle>
            <a:lvl1pPr indent="0" eaLnBrk="1" fontAlgn="auto" latinLnBrk="0" hangingPunct="1">
              <a:lnSpc>
                <a:spcPct val="160000"/>
              </a:lnSpc>
              <a:spcAft>
                <a:spcPts val="1600"/>
              </a:spcAft>
              <a:buNone/>
              <a:defRPr spc="3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indent="0" eaLnBrk="1" fontAlgn="auto" latinLnBrk="0" hangingPunct="1">
              <a:lnSpc>
                <a:spcPct val="160000"/>
              </a:lnSpc>
              <a:spcAft>
                <a:spcPts val="1600"/>
              </a:spcAft>
              <a:buNone/>
              <a:defRPr spc="3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indent="0" eaLnBrk="1" fontAlgn="auto" latinLnBrk="0" hangingPunct="1">
              <a:lnSpc>
                <a:spcPct val="160000"/>
              </a:lnSpc>
              <a:spcAft>
                <a:spcPts val="1600"/>
              </a:spcAft>
              <a:buNone/>
              <a:defRPr spc="3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indent="0" eaLnBrk="1" fontAlgn="auto" latinLnBrk="0" hangingPunct="1">
              <a:lnSpc>
                <a:spcPct val="160000"/>
              </a:lnSpc>
              <a:spcAft>
                <a:spcPts val="1600"/>
              </a:spcAft>
              <a:buNone/>
              <a:defRPr spc="3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indent="0" eaLnBrk="1" fontAlgn="auto" latinLnBrk="0" hangingPunct="1">
              <a:lnSpc>
                <a:spcPct val="160000"/>
              </a:lnSpc>
              <a:spcAft>
                <a:spcPts val="1600"/>
              </a:spcAft>
              <a:buNone/>
              <a:defRPr spc="3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单击此处编辑文本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2020/3/20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18" Type="http://schemas.openxmlformats.org/officeDocument/2006/relationships/tags" Target="../tags/tag6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tags" Target="../tags/tag5.xml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4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3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3"/>
            </p:custDataLst>
          </p:nvPr>
        </p:nvSpPr>
        <p:spPr>
          <a:xfrm>
            <a:off x="608400" y="608400"/>
            <a:ext cx="10969200" cy="648000"/>
          </a:xfrm>
          <a:prstGeom prst="rect">
            <a:avLst/>
          </a:prstGeom>
        </p:spPr>
        <p:txBody>
          <a:bodyPr vert="horz" lIns="101600" tIns="38100" rIns="76200" bIns="3810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4"/>
            </p:custDataLst>
          </p:nvPr>
        </p:nvSpPr>
        <p:spPr>
          <a:xfrm>
            <a:off x="608400" y="1515600"/>
            <a:ext cx="10969200" cy="473688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5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760FBDFE-C587-4B4C-A407-44438C67B59E}" type="datetimeFigureOut">
              <a:rPr lang="zh-CN" altLang="en-US" smtClean="0"/>
              <a:t>2020/3/20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6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7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  <p:sp>
        <p:nvSpPr>
          <p:cNvPr id="7" name="KSO_TEMPLATE" hidden="1"/>
          <p:cNvSpPr/>
          <p:nvPr>
            <p:custDataLst>
              <p:tags r:id="rId18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1pPr>
      <a:lvl2pPr marL="6858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tabLst>
          <a:tab pos="1609725" algn="l"/>
        </a:tabLst>
        <a:defRPr sz="1600" u="none" strike="noStrike" kern="1200" cap="none" spc="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2pPr>
      <a:lvl3pPr marL="11430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3pPr>
      <a:lvl4pPr marL="16002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4pPr>
      <a:lvl5pPr marL="20574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6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3930"/>
            <a:ext cx="12216765" cy="6871930"/>
          </a:xfrm>
          <a:prstGeom prst="rect">
            <a:avLst/>
          </a:prstGeom>
        </p:spPr>
      </p:pic>
      <p:sp>
        <p:nvSpPr>
          <p:cNvPr id="28" name="五边形 27"/>
          <p:cNvSpPr/>
          <p:nvPr/>
        </p:nvSpPr>
        <p:spPr>
          <a:xfrm rot="5400000">
            <a:off x="80450" y="443439"/>
            <a:ext cx="1865626" cy="978751"/>
          </a:xfrm>
          <a:custGeom>
            <a:avLst/>
            <a:gdLst>
              <a:gd name="connsiteX0" fmla="*/ 0 w 978408"/>
              <a:gd name="connsiteY0" fmla="*/ 0 h 484632"/>
              <a:gd name="connsiteX1" fmla="*/ 736092 w 978408"/>
              <a:gd name="connsiteY1" fmla="*/ 0 h 484632"/>
              <a:gd name="connsiteX2" fmla="*/ 978408 w 978408"/>
              <a:gd name="connsiteY2" fmla="*/ 242316 h 484632"/>
              <a:gd name="connsiteX3" fmla="*/ 736092 w 978408"/>
              <a:gd name="connsiteY3" fmla="*/ 484632 h 484632"/>
              <a:gd name="connsiteX4" fmla="*/ 0 w 978408"/>
              <a:gd name="connsiteY4" fmla="*/ 484632 h 484632"/>
              <a:gd name="connsiteX5" fmla="*/ 0 w 978408"/>
              <a:gd name="connsiteY5" fmla="*/ 0 h 484632"/>
              <a:gd name="connsiteX0" fmla="*/ 0 w 736092"/>
              <a:gd name="connsiteY0" fmla="*/ 0 h 484632"/>
              <a:gd name="connsiteX1" fmla="*/ 736092 w 736092"/>
              <a:gd name="connsiteY1" fmla="*/ 0 h 484632"/>
              <a:gd name="connsiteX2" fmla="*/ 540258 w 736092"/>
              <a:gd name="connsiteY2" fmla="*/ 251841 h 484632"/>
              <a:gd name="connsiteX3" fmla="*/ 736092 w 736092"/>
              <a:gd name="connsiteY3" fmla="*/ 484632 h 484632"/>
              <a:gd name="connsiteX4" fmla="*/ 0 w 736092"/>
              <a:gd name="connsiteY4" fmla="*/ 484632 h 484632"/>
              <a:gd name="connsiteX5" fmla="*/ 0 w 736092"/>
              <a:gd name="connsiteY5" fmla="*/ 0 h 484632"/>
              <a:gd name="connsiteX0" fmla="*/ 0 w 736092"/>
              <a:gd name="connsiteY0" fmla="*/ 0 h 484632"/>
              <a:gd name="connsiteX1" fmla="*/ 736092 w 736092"/>
              <a:gd name="connsiteY1" fmla="*/ 0 h 484632"/>
              <a:gd name="connsiteX2" fmla="*/ 593234 w 736092"/>
              <a:gd name="connsiteY2" fmla="*/ 255627 h 484632"/>
              <a:gd name="connsiteX3" fmla="*/ 736092 w 736092"/>
              <a:gd name="connsiteY3" fmla="*/ 484632 h 484632"/>
              <a:gd name="connsiteX4" fmla="*/ 0 w 736092"/>
              <a:gd name="connsiteY4" fmla="*/ 484632 h 484632"/>
              <a:gd name="connsiteX5" fmla="*/ 0 w 736092"/>
              <a:gd name="connsiteY5" fmla="*/ 0 h 4846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36092" h="484632">
                <a:moveTo>
                  <a:pt x="0" y="0"/>
                </a:moveTo>
                <a:lnTo>
                  <a:pt x="736092" y="0"/>
                </a:lnTo>
                <a:lnTo>
                  <a:pt x="593234" y="255627"/>
                </a:lnTo>
                <a:lnTo>
                  <a:pt x="736092" y="484632"/>
                </a:lnTo>
                <a:lnTo>
                  <a:pt x="0" y="484632"/>
                </a:lnTo>
                <a:lnTo>
                  <a:pt x="0" y="0"/>
                </a:ln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文本框 4"/>
          <p:cNvSpPr txBox="1"/>
          <p:nvPr/>
        </p:nvSpPr>
        <p:spPr>
          <a:xfrm>
            <a:off x="3048880" y="1155545"/>
            <a:ext cx="963045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6000" b="1">
                <a:solidFill>
                  <a:schemeClr val="bg1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《</a:t>
            </a:r>
            <a:r>
              <a:rPr lang="zh-CN" altLang="zh-CN" sz="6000" b="1">
                <a:solidFill>
                  <a:schemeClr val="bg1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变频器应用技术》</a:t>
            </a:r>
            <a:endParaRPr lang="zh-CN" altLang="zh-CN" sz="6000" b="1" dirty="0">
              <a:solidFill>
                <a:schemeClr val="bg1"/>
              </a:solidFill>
              <a:latin typeface="思源黑体 CN Medium" panose="020B0600000000000000" pitchFamily="34" charset="-122"/>
              <a:ea typeface="思源黑体 CN Medium" panose="020B0600000000000000" pitchFamily="34" charset="-122"/>
            </a:endParaRP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C3E1F3D9-84EA-482A-9413-383316079228}"/>
              </a:ext>
            </a:extLst>
          </p:cNvPr>
          <p:cNvSpPr txBox="1"/>
          <p:nvPr/>
        </p:nvSpPr>
        <p:spPr>
          <a:xfrm>
            <a:off x="1761195" y="5663789"/>
            <a:ext cx="59637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>
                <a:solidFill>
                  <a:srgbClr val="FFC000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  <a:sym typeface="+mn-ea"/>
              </a:rPr>
              <a:t>【学习途径】</a:t>
            </a:r>
            <a:r>
              <a:rPr lang="zh-CN" altLang="en-US" dirty="0">
                <a:solidFill>
                  <a:schemeClr val="bg1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  <a:sym typeface="+mn-ea"/>
              </a:rPr>
              <a:t>查看下方</a:t>
            </a:r>
            <a:r>
              <a:rPr lang="zh-CN" altLang="en-US" b="1" dirty="0">
                <a:solidFill>
                  <a:schemeClr val="bg1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  <a:sym typeface="+mn-ea"/>
              </a:rPr>
              <a:t>“课程简介”</a:t>
            </a:r>
            <a:r>
              <a:rPr lang="zh-CN" altLang="en-US" dirty="0">
                <a:solidFill>
                  <a:schemeClr val="bg1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  <a:sym typeface="+mn-ea"/>
              </a:rPr>
              <a:t> 获取课程链接。</a:t>
            </a:r>
            <a:endParaRPr lang="zh-CN" altLang="en-US" dirty="0">
              <a:solidFill>
                <a:schemeClr val="bg1"/>
              </a:solidFill>
              <a:latin typeface="思源黑体 CN Medium" panose="020B0600000000000000" pitchFamily="34" charset="-122"/>
              <a:ea typeface="思源黑体 CN Medium" panose="020B0600000000000000" pitchFamily="34" charset="-122"/>
            </a:endParaRPr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F25B4567-63A3-4762-9BC2-87559F1A2F5D}"/>
              </a:ext>
            </a:extLst>
          </p:cNvPr>
          <p:cNvSpPr txBox="1"/>
          <p:nvPr/>
        </p:nvSpPr>
        <p:spPr>
          <a:xfrm>
            <a:off x="1718334" y="2868762"/>
            <a:ext cx="941578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>
                <a:solidFill>
                  <a:srgbClr val="FFC000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  <a:sym typeface="+mn-ea"/>
              </a:rPr>
              <a:t>  【</a:t>
            </a:r>
            <a:r>
              <a:rPr lang="zh-CN" altLang="en-US" b="1">
                <a:solidFill>
                  <a:srgbClr val="FFC000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  <a:sym typeface="+mn-ea"/>
              </a:rPr>
              <a:t>课程简介</a:t>
            </a:r>
            <a:r>
              <a:rPr lang="en-US" altLang="zh-CN" b="1">
                <a:solidFill>
                  <a:srgbClr val="FFC000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  <a:sym typeface="+mn-ea"/>
              </a:rPr>
              <a:t>】</a:t>
            </a:r>
            <a:r>
              <a:rPr lang="zh-CN" altLang="zh-CN">
                <a:solidFill>
                  <a:schemeClr val="bg1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《变频器应用技术》课程是机电</a:t>
            </a:r>
            <a:r>
              <a:rPr lang="en-US" altLang="zh-CN">
                <a:solidFill>
                  <a:schemeClr val="bg1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/</a:t>
            </a:r>
            <a:r>
              <a:rPr lang="zh-CN" altLang="zh-CN">
                <a:solidFill>
                  <a:schemeClr val="bg1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电气自动化技术专业的重要专业核心课程，通过本课程若干项目的技术分析和项目实施，培养学生变频器安装与操作、电机变频调速控制系统安装与调试、</a:t>
            </a:r>
            <a:r>
              <a:rPr lang="en-US" altLang="zh-CN">
                <a:solidFill>
                  <a:schemeClr val="bg1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PLC</a:t>
            </a:r>
            <a:r>
              <a:rPr lang="zh-CN" altLang="zh-CN">
                <a:solidFill>
                  <a:schemeClr val="bg1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与变频器联机控制系统安装调试与维护、电气产品的辅助设计等岗位职业能力。</a:t>
            </a:r>
            <a:endParaRPr lang="en-US" altLang="zh-CN">
              <a:solidFill>
                <a:schemeClr val="bg1"/>
              </a:solidFill>
              <a:latin typeface="思源黑体 CN Medium" panose="020B0600000000000000" pitchFamily="34" charset="-122"/>
              <a:ea typeface="思源黑体 CN Medium" panose="020B0600000000000000" pitchFamily="34" charset="-122"/>
            </a:endParaRPr>
          </a:p>
          <a:p>
            <a:endParaRPr lang="zh-CN" altLang="zh-CN">
              <a:solidFill>
                <a:schemeClr val="bg1"/>
              </a:solidFill>
              <a:latin typeface="思源黑体 CN Medium" panose="020B0600000000000000" pitchFamily="34" charset="-122"/>
              <a:ea typeface="思源黑体 CN Medium" panose="020B0600000000000000" pitchFamily="34" charset="-122"/>
            </a:endParaRPr>
          </a:p>
          <a:p>
            <a:r>
              <a:rPr lang="zh-CN" altLang="zh-CN">
                <a:solidFill>
                  <a:schemeClr val="bg1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本课程以项目导向、任务驱动的方式构建课程内容，每个项目根据实现目标要求的难易程度划分为多个任务，将学生应知应会的知识融入到具体任务中；课程在变频器基本应用的基础上，增加了变频器日常维修、维护，与</a:t>
            </a:r>
            <a:r>
              <a:rPr lang="en-US" altLang="zh-CN">
                <a:solidFill>
                  <a:schemeClr val="bg1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PLC</a:t>
            </a:r>
            <a:r>
              <a:rPr lang="zh-CN" altLang="zh-CN">
                <a:solidFill>
                  <a:schemeClr val="bg1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等工控设备的综合应用等内容，及时吸收了新知识、新技术、新工艺，使教学内容紧跟自动化技术发展的步伐。</a:t>
            </a:r>
          </a:p>
        </p:txBody>
      </p:sp>
      <p:sp>
        <p:nvSpPr>
          <p:cNvPr id="11" name="Oval 7"/>
          <p:cNvSpPr>
            <a:spLocks noChangeArrowheads="1"/>
          </p:cNvSpPr>
          <p:nvPr/>
        </p:nvSpPr>
        <p:spPr bwMode="auto">
          <a:xfrm>
            <a:off x="443848" y="184269"/>
            <a:ext cx="1112682" cy="1111557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txBody>
          <a:bodyPr/>
          <a:lstStyle/>
          <a:p>
            <a:pPr algn="ctr"/>
            <a:endParaRPr lang="zh-CN" altLang="en-US"/>
          </a:p>
        </p:txBody>
      </p:sp>
      <p:sp>
        <p:nvSpPr>
          <p:cNvPr id="12" name="Oval 8"/>
          <p:cNvSpPr>
            <a:spLocks noChangeArrowheads="1"/>
          </p:cNvSpPr>
          <p:nvPr/>
        </p:nvSpPr>
        <p:spPr bwMode="auto">
          <a:xfrm>
            <a:off x="339196" y="79664"/>
            <a:ext cx="1321986" cy="1320768"/>
          </a:xfrm>
          <a:prstGeom prst="ellipse">
            <a:avLst/>
          </a:prstGeom>
          <a:noFill/>
          <a:ln w="6350">
            <a:solidFill>
              <a:srgbClr val="FFFF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/>
            <a:endParaRPr lang="zh-CN" altLang="en-US">
              <a:ln>
                <a:solidFill>
                  <a:sysClr val="windowText" lastClr="000000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619336" y="324548"/>
            <a:ext cx="9895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solidFill>
                  <a:srgbClr val="FFFF00"/>
                </a:solidFill>
              </a:rPr>
              <a:t>精品</a:t>
            </a:r>
            <a:endParaRPr lang="en-US" altLang="zh-CN" sz="2400" dirty="0">
              <a:solidFill>
                <a:srgbClr val="FFFF00"/>
              </a:solidFill>
            </a:endParaRPr>
          </a:p>
          <a:p>
            <a:r>
              <a:rPr lang="zh-CN" altLang="en-US" sz="2400" dirty="0">
                <a:solidFill>
                  <a:srgbClr val="FFFF00"/>
                </a:solidFill>
              </a:rPr>
              <a:t>推荐</a:t>
            </a:r>
            <a:endParaRPr lang="zh-CN" altLang="zh-CN" sz="2400" dirty="0">
              <a:solidFill>
                <a:srgbClr val="FFFF00"/>
              </a:solidFill>
            </a:endParaRPr>
          </a:p>
        </p:txBody>
      </p:sp>
    </p:spTree>
    <p:custDataLst>
      <p:tags r:id="rId1"/>
    </p:custData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081"/>
  <p:tag name="KSO_WM_TEMPLATE_MASTER_TYPE" val="0"/>
  <p:tag name="KSO_WM_TEMPLATE_COLOR_TYPE" val="1"/>
  <p:tag name="KSO_WM_UNIT_SHOW_EDIT_AREA_INDICATION" val="1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ID" val="custom20205081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081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Office 主题​​">
  <a:themeElements>
    <a:clrScheme name="新版空白演示配色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</TotalTime>
  <Words>164</Words>
  <Application>Microsoft Office PowerPoint</Application>
  <PresentationFormat>宽屏</PresentationFormat>
  <Paragraphs>7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6" baseType="lpstr">
      <vt:lpstr>思源黑体 CN Medium</vt:lpstr>
      <vt:lpstr>微软雅黑</vt:lpstr>
      <vt:lpstr>Arial</vt:lpstr>
      <vt:lpstr>Wingdings</vt:lpstr>
      <vt:lpstr>Office 主题​​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空白演示</dc:title>
  <dc:creator>pc</dc:creator>
  <cp:lastModifiedBy>user</cp:lastModifiedBy>
  <cp:revision>139</cp:revision>
  <dcterms:created xsi:type="dcterms:W3CDTF">2019-06-19T02:08:00Z</dcterms:created>
  <dcterms:modified xsi:type="dcterms:W3CDTF">2020-03-20T02:58:46Z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2052-11.1.0.9440</vt:lpwstr>
  </property>
</Properties>
</file>