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720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2020/3/20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299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63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2020/3/20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5" y="-9066"/>
            <a:ext cx="12216765" cy="6871930"/>
          </a:xfrm>
          <a:prstGeom prst="rect">
            <a:avLst/>
          </a:prstGeom>
        </p:spPr>
      </p:pic>
      <p:sp>
        <p:nvSpPr>
          <p:cNvPr id="28" name="五边形 27"/>
          <p:cNvSpPr/>
          <p:nvPr/>
        </p:nvSpPr>
        <p:spPr>
          <a:xfrm rot="5400000">
            <a:off x="80450" y="443439"/>
            <a:ext cx="1865626" cy="978751"/>
          </a:xfrm>
          <a:custGeom>
            <a:avLst/>
            <a:gdLst>
              <a:gd name="connsiteX0" fmla="*/ 0 w 978408"/>
              <a:gd name="connsiteY0" fmla="*/ 0 h 484632"/>
              <a:gd name="connsiteX1" fmla="*/ 736092 w 978408"/>
              <a:gd name="connsiteY1" fmla="*/ 0 h 484632"/>
              <a:gd name="connsiteX2" fmla="*/ 978408 w 978408"/>
              <a:gd name="connsiteY2" fmla="*/ 242316 h 484632"/>
              <a:gd name="connsiteX3" fmla="*/ 736092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40258 w 736092"/>
              <a:gd name="connsiteY2" fmla="*/ 251841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93234 w 736092"/>
              <a:gd name="connsiteY2" fmla="*/ 255627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092" h="484632">
                <a:moveTo>
                  <a:pt x="0" y="0"/>
                </a:moveTo>
                <a:lnTo>
                  <a:pt x="736092" y="0"/>
                </a:lnTo>
                <a:lnTo>
                  <a:pt x="593234" y="255627"/>
                </a:lnTo>
                <a:lnTo>
                  <a:pt x="73609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746240" y="1155545"/>
            <a:ext cx="9630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《STM32</a:t>
            </a:r>
            <a:r>
              <a:rPr lang="zh-CN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开发教程》</a:t>
            </a:r>
            <a:endParaRPr lang="zh-CN" altLang="zh-CN" sz="60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3E1F3D9-84EA-482A-9413-383316079228}"/>
              </a:ext>
            </a:extLst>
          </p:cNvPr>
          <p:cNvSpPr txBox="1"/>
          <p:nvPr/>
        </p:nvSpPr>
        <p:spPr>
          <a:xfrm>
            <a:off x="1761195" y="5563773"/>
            <a:ext cx="596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【学习途径】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查看下方</a:t>
            </a:r>
            <a:r>
              <a:rPr lang="zh-CN" altLang="en-US" b="1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“课程简介”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获取课程链接。</a:t>
            </a:r>
            <a:endParaRPr lang="zh-CN" altLang="en-US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25B4567-63A3-4762-9BC2-87559F1A2F5D}"/>
              </a:ext>
            </a:extLst>
          </p:cNvPr>
          <p:cNvSpPr txBox="1"/>
          <p:nvPr/>
        </p:nvSpPr>
        <p:spPr>
          <a:xfrm>
            <a:off x="1718334" y="2868762"/>
            <a:ext cx="94157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 【</a:t>
            </a:r>
            <a:r>
              <a:rPr lang="zh-CN" altLang="en-US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课程简介</a:t>
            </a:r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】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本课程紧随嵌入式技术领域的最新发展趋势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顺应现代高等教育指导思想的发展潮流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突岀技能培养在课程中的主体地位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用任务引领理论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使理论从属于技能实践。本课程以解决实际项目为主线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连贯多个知识点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每个项目均由若干个具体的典型任务组成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每个任务均将相关知识和职业岗位基本技能融合在一起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把知识、技能的学习融入到任务完成的过程中。任务均是一个完整的嵌入式系统实际工作过程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既拉近了教学与职业岗位需求之间的距离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又兼顾了知识的系统性和完整性。同时本课程还引入了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Proteus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仿真软件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使读者从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STM32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复杂的硬件结构中解放出来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实现了在计算机上完成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STM32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电路设计、软件设计、调试与仿真等系列工作</a:t>
            </a:r>
            <a:r>
              <a:rPr lang="en-US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,</a:t>
            </a:r>
            <a:r>
              <a:rPr lang="zh-CN" altLang="zh-CN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便于读者掌握从设计到产品的完整过程。</a:t>
            </a:r>
          </a:p>
          <a:p>
            <a:endParaRPr lang="zh-CN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43848" y="184269"/>
            <a:ext cx="1112682" cy="11115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39196" y="79664"/>
            <a:ext cx="1321986" cy="1320768"/>
          </a:xfrm>
          <a:prstGeom prst="ellipse">
            <a:avLst/>
          </a:prstGeom>
          <a:noFill/>
          <a:ln w="63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336" y="324548"/>
            <a:ext cx="98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精品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zh-CN" altLang="en-US" sz="2400" dirty="0">
                <a:solidFill>
                  <a:srgbClr val="FFFF00"/>
                </a:solidFill>
              </a:rPr>
              <a:t>推荐</a:t>
            </a:r>
            <a:endParaRPr lang="zh-CN" altLang="zh-CN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201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思源黑体 CN Medium</vt:lpstr>
      <vt:lpstr>微软雅黑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pc</dc:creator>
  <cp:lastModifiedBy>user</cp:lastModifiedBy>
  <cp:revision>144</cp:revision>
  <dcterms:created xsi:type="dcterms:W3CDTF">2019-06-19T02:08:00Z</dcterms:created>
  <dcterms:modified xsi:type="dcterms:W3CDTF">2020-03-20T03:24:57Z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