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C56-2237-457D-A737-F439B1BFA442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1580-096A-4C2A-AE20-782F3CBA3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73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C56-2237-457D-A737-F439B1BFA442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1580-096A-4C2A-AE20-782F3CBA3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8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15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440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章   </a:t>
            </a:r>
            <a:r>
              <a:rPr lang="zh-CN" altLang="zh-CN" sz="440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输送带搬运实训仿真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3317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1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20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宽屏</PresentationFormat>
  <Paragraphs>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思源黑体 CN Bold</vt:lpstr>
      <vt:lpstr>Arial</vt:lpstr>
      <vt:lpstr>Times New Roman</vt:lpstr>
      <vt:lpstr>Office 主题​​</vt:lpstr>
      <vt:lpstr>PowerPoint 演示文稿</vt:lpstr>
      <vt:lpstr>PowerPoint 演示文稿</vt:lpstr>
      <vt:lpstr>第7章   输送带搬运实训仿真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1</cp:revision>
  <dcterms:created xsi:type="dcterms:W3CDTF">2019-03-11T01:46:09Z</dcterms:created>
  <dcterms:modified xsi:type="dcterms:W3CDTF">2019-03-11T01:46:09Z</dcterms:modified>
</cp:coreProperties>
</file>