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5DB9F-474F-4D89-9CB4-C25947916F05}" type="datetimeFigureOut">
              <a:rPr lang="zh-CN" altLang="en-US" smtClean="0"/>
              <a:t>2019-02-28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BD0F4-D379-4960-B93B-D44A7B40324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6354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5DB9F-474F-4D89-9CB4-C25947916F05}" type="datetimeFigureOut">
              <a:rPr lang="zh-CN" altLang="en-US" smtClean="0"/>
              <a:t>2019-02-28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BD0F4-D379-4960-B93B-D44A7B40324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555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3" name="图片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509346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3" name="图片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406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400" smtClean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  <a:cs typeface="方正兰亭细黑_GBK_M" panose="02010600010101010101" pitchFamily="2" charset="2"/>
              </a:rPr>
              <a:t>第</a:t>
            </a:r>
            <a:r>
              <a:rPr lang="en-US" altLang="zh-CN" sz="4400" smtClean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  <a:cs typeface="方正兰亭细黑_GBK_M" panose="02010600010101010101" pitchFamily="2" charset="2"/>
              </a:rPr>
              <a:t>3</a:t>
            </a:r>
            <a:r>
              <a:rPr lang="zh-CN" altLang="en-US" sz="4400" smtClean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  <a:cs typeface="方正兰亭细黑_GBK_M" panose="02010600010101010101" pitchFamily="2" charset="2"/>
              </a:rPr>
              <a:t>章  </a:t>
            </a:r>
            <a:r>
              <a:rPr lang="en-US" altLang="zh-CN" sz="4400" smtClean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  <a:cs typeface="方正兰亭细黑_GBK_M" panose="02010600010101010101" pitchFamily="2" charset="2"/>
              </a:rPr>
              <a:t> EPSON</a:t>
            </a:r>
            <a:r>
              <a:rPr lang="zh-CN" altLang="en-US" sz="4400" smtClean="0">
                <a:solidFill>
                  <a:schemeClr val="bg1"/>
                </a:solidFill>
                <a:latin typeface="方正兰亭细黑_GBK" pitchFamily="2" charset="-122"/>
                <a:ea typeface="方正兰亭细黑_GBK" pitchFamily="2" charset="-122"/>
                <a:cs typeface="方正兰亭细黑_GBK_M" panose="02010600010101010101" pitchFamily="2" charset="2"/>
              </a:rPr>
              <a:t>水平关节机器人基础操作</a:t>
            </a:r>
            <a:endParaRPr lang="zh-CN" altLang="en-US" sz="4400" dirty="0">
              <a:solidFill>
                <a:schemeClr val="bg1"/>
              </a:solidFill>
              <a:latin typeface="方正兰亭细黑_GBK" pitchFamily="2" charset="-122"/>
              <a:ea typeface="方正兰亭细黑_GBK" pitchFamily="2" charset="-122"/>
              <a:cs typeface="方正兰亭细黑_GBK_M" panose="02010600010101010101" pitchFamily="2" charset="2"/>
            </a:endParaRPr>
          </a:p>
        </p:txBody>
      </p:sp>
      <p:pic>
        <p:nvPicPr>
          <p:cNvPr id="3" name="图片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706586"/>
      </p:ext>
    </p:extLst>
  </p:cSld>
  <p:clrMapOvr>
    <a:masterClrMapping/>
  </p:clrMapOvr>
  <p:transition spd="slow">
    <p:blinds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3" name="图片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291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3" name="图片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801016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宽屏</PresentationFormat>
  <Paragraphs>1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1" baseType="lpstr">
      <vt:lpstr>等线</vt:lpstr>
      <vt:lpstr>等线 Light</vt:lpstr>
      <vt:lpstr>方正兰亭细黑_GBK</vt:lpstr>
      <vt:lpstr>Arial</vt:lpstr>
      <vt:lpstr>方正兰亭细黑_GBK_M</vt:lpstr>
      <vt:lpstr>Office 主题​​</vt:lpstr>
      <vt:lpstr>PowerPoint 演示文稿</vt:lpstr>
      <vt:lpstr>PowerPoint 演示文稿</vt:lpstr>
      <vt:lpstr>第3章   EPSON水平关节机器人基础操作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li xiaocong</dc:creator>
  <cp:lastModifiedBy>li xiaocong</cp:lastModifiedBy>
  <cp:revision>1</cp:revision>
  <dcterms:created xsi:type="dcterms:W3CDTF">2019-02-28T06:05:00Z</dcterms:created>
  <dcterms:modified xsi:type="dcterms:W3CDTF">2019-02-28T06:05:00Z</dcterms:modified>
</cp:coreProperties>
</file>