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088F-778A-4D22-829C-24C1A99975EC}" type="datetimeFigureOut">
              <a:rPr lang="zh-CN" altLang="en-US" smtClean="0"/>
              <a:t>2019-02-28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ACAB-5AE4-4969-92EE-DD4867FC56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856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B088F-778A-4D22-829C-24C1A99975EC}" type="datetimeFigureOut">
              <a:rPr lang="zh-CN" altLang="en-US" smtClean="0"/>
              <a:t>2019-02-28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6ACAB-5AE4-4969-92EE-DD4867FC56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88794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  <a:cs typeface="方正兰亭细黑_GBK_M" panose="02010600010101010101" pitchFamily="2" charset="2"/>
              </a:rPr>
              <a:t>第</a:t>
            </a:r>
            <a:r>
              <a:rPr lang="en-US" altLang="zh-CN" sz="440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  <a:cs typeface="方正兰亭细黑_GBK_M" panose="02010600010101010101" pitchFamily="2" charset="2"/>
              </a:rPr>
              <a:t>3</a:t>
            </a:r>
            <a:r>
              <a:rPr lang="zh-CN" altLang="en-US" sz="440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  <a:cs typeface="方正兰亭细黑_GBK_M" panose="02010600010101010101" pitchFamily="2" charset="2"/>
              </a:rPr>
              <a:t>章  </a:t>
            </a:r>
            <a:r>
              <a:rPr lang="en-US" altLang="zh-CN" sz="440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  <a:cs typeface="方正兰亭细黑_GBK_M" panose="02010600010101010101" pitchFamily="2" charset="2"/>
              </a:rPr>
              <a:t> EPSON</a:t>
            </a:r>
            <a:r>
              <a:rPr lang="zh-CN" altLang="en-US" sz="440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  <a:cs typeface="方正兰亭细黑_GBK_M" panose="02010600010101010101" pitchFamily="2" charset="2"/>
              </a:rPr>
              <a:t>水平关节机器人基础操作</a:t>
            </a:r>
            <a:endParaRPr lang="zh-CN" altLang="en-US" sz="44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  <a:cs typeface="方正兰亭细黑_GBK_M" panose="02010600010101010101" pitchFamily="2" charset="2"/>
            </a:endParaRPr>
          </a:p>
        </p:txBody>
      </p:sp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698499"/>
      </p:ext>
    </p:extLst>
  </p:cSld>
  <p:clrMapOvr>
    <a:masterClrMapping/>
  </p:clrMapOvr>
  <p:transition spd="slow"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0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91307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宽屏</PresentationFormat>
  <Paragraphs>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等线 Light</vt:lpstr>
      <vt:lpstr>方正兰亭细黑_GBK</vt:lpstr>
      <vt:lpstr>Arial</vt:lpstr>
      <vt:lpstr>方正兰亭细黑_GBK_M</vt:lpstr>
      <vt:lpstr>Office 主题​​</vt:lpstr>
      <vt:lpstr>PowerPoint 演示文稿</vt:lpstr>
      <vt:lpstr>PowerPoint 演示文稿</vt:lpstr>
      <vt:lpstr>第3章   EPSON水平关节机器人基础操作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 xiaocong</dc:creator>
  <cp:lastModifiedBy>li xiaocong</cp:lastModifiedBy>
  <cp:revision>1</cp:revision>
  <dcterms:created xsi:type="dcterms:W3CDTF">2019-02-28T06:04:30Z</dcterms:created>
  <dcterms:modified xsi:type="dcterms:W3CDTF">2019-02-28T06:04:30Z</dcterms:modified>
</cp:coreProperties>
</file>