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D361-F096-4FF3-A847-3ACA917738C3}" type="datetimeFigureOut">
              <a:rPr lang="zh-CN" altLang="en-US" smtClean="0"/>
              <a:t>2019-02-28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3D66C-9E16-4C74-8C56-028B52A2FF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41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7D361-F096-4FF3-A847-3ACA917738C3}" type="datetimeFigureOut">
              <a:rPr lang="zh-CN" altLang="en-US" smtClean="0"/>
              <a:t>2019-02-28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3D66C-9E16-4C74-8C56-028B52A2FF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11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8764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方正兰亭细黑_GBK_M" panose="02010600010101010101" pitchFamily="2" charset="2"/>
              </a:rPr>
              <a:t>第</a:t>
            </a:r>
            <a:r>
              <a:rPr lang="en-US" altLang="zh-CN" sz="440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方正兰亭细黑_GBK_M" panose="02010600010101010101" pitchFamily="2" charset="2"/>
              </a:rPr>
              <a:t>3</a:t>
            </a:r>
            <a:r>
              <a:rPr lang="zh-CN" altLang="en-US" sz="440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方正兰亭细黑_GBK_M" panose="02010600010101010101" pitchFamily="2" charset="2"/>
              </a:rPr>
              <a:t>章  </a:t>
            </a:r>
            <a:r>
              <a:rPr lang="en-US" altLang="zh-CN" sz="440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方正兰亭细黑_GBK_M" panose="02010600010101010101" pitchFamily="2" charset="2"/>
              </a:rPr>
              <a:t> EPSON</a:t>
            </a:r>
            <a:r>
              <a:rPr lang="zh-CN" altLang="en-US" sz="4400" smtClean="0">
                <a:solidFill>
                  <a:schemeClr val="bg1"/>
                </a:solidFill>
                <a:latin typeface="方正兰亭细黑_GBK" pitchFamily="2" charset="-122"/>
                <a:ea typeface="方正兰亭细黑_GBK" pitchFamily="2" charset="-122"/>
                <a:cs typeface="方正兰亭细黑_GBK_M" panose="02010600010101010101" pitchFamily="2" charset="2"/>
              </a:rPr>
              <a:t>水平关节机器人基础操作</a:t>
            </a:r>
            <a:endParaRPr lang="zh-CN" altLang="en-US" sz="4400" dirty="0">
              <a:solidFill>
                <a:schemeClr val="bg1"/>
              </a:solidFill>
              <a:latin typeface="方正兰亭细黑_GBK" pitchFamily="2" charset="-122"/>
              <a:ea typeface="方正兰亭细黑_GBK" pitchFamily="2" charset="-122"/>
              <a:cs typeface="方正兰亭细黑_GBK_M" panose="02010600010101010101" pitchFamily="2" charset="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36468"/>
      </p:ext>
    </p:extLst>
  </p:cSld>
  <p:clrMapOvr>
    <a:masterClrMapping/>
  </p:clrMapOvr>
  <p:transition spd="slow">
    <p:blind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9523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宽屏</PresentationFormat>
  <Paragraphs>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方正兰亭细黑_GBK</vt:lpstr>
      <vt:lpstr>Arial</vt:lpstr>
      <vt:lpstr>方正兰亭细黑_GBK_M</vt:lpstr>
      <vt:lpstr>Office 主题​​</vt:lpstr>
      <vt:lpstr>PowerPoint 演示文稿</vt:lpstr>
      <vt:lpstr>PowerPoint 演示文稿</vt:lpstr>
      <vt:lpstr>第3章   EPSON水平关节机器人基础操作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 xiaocong</dc:creator>
  <cp:lastModifiedBy>li xiaocong</cp:lastModifiedBy>
  <cp:revision>1</cp:revision>
  <dcterms:created xsi:type="dcterms:W3CDTF">2019-02-28T06:01:16Z</dcterms:created>
  <dcterms:modified xsi:type="dcterms:W3CDTF">2019-02-28T06:01:16Z</dcterms:modified>
</cp:coreProperties>
</file>