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BE01C-E6A2-4802-9724-06057366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C34E0A-10BE-4E77-AADA-16A6E322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61EB-4CBB-4083-B1C0-CD1A3CC58412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289FE9-6479-4B26-9A9D-D4E3B90E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67D92DE-2C29-4B99-AC37-644D0DFF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94D3-C3EA-47FA-BE48-1FE72EEA2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31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ADDED2-5CB5-43DF-89B4-0E287598B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AE50C9-A868-4C75-AD07-4461B5CB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5A49A6-F8F0-423C-B1A8-7B9AD982B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61EB-4CBB-4083-B1C0-CD1A3CC58412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430B52-E575-474D-B3DD-D6F553C68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DD86DE-4CAA-4BA0-9D17-8973B43B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94D3-C3EA-47FA-BE48-1FE72EEA25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6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EDE977-36DD-4CA6-B590-EEFB981F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1CA04C-609A-40D4-A1BF-FC4ADB5B0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5139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10D3814-8EA7-472B-B315-A71FB8C8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6BD3FB-FC95-4E43-971C-2D0B6264C1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652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FBE2A90-A610-4079-98BB-F2868608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3A8B64-9E93-4EE4-8DAF-27BA01272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5081519-4881-4A77-8922-2E6F65462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第七章  </a:t>
            </a:r>
            <a:r>
              <a:rPr lang="en-US" altLang="zh-CN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DELTA</a:t>
            </a:r>
            <a:r>
              <a:rPr lang="zh-CN" altLang="en-US" sz="44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并联机器人运动控制</a:t>
            </a:r>
            <a:endParaRPr lang="zh-CN" altLang="en-US" sz="4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CA6355-079A-4493-BF4E-2EC293EC4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96500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E522F52-7892-44EE-9D16-BA13E29D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FE2C54-A28C-44A5-9F87-EC8FBD6DC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51DF57E-5CAF-48CE-89BA-774E11C8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5E4101-DB62-4320-924D-A474113D2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A5F4FDF-E394-4E09-B163-B245F8E6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90EF57-C30B-47A9-A6A0-D37B1DD42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078B38-D920-424B-A874-4CF37D99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00B534-5C04-4E37-8F89-8027D91549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5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427A9AE-1C1D-4AE6-8832-3C7D2BF3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71A976-B406-42E2-9142-D370B31AF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648898-CD92-4A00-85C1-12546089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8F6234F-559D-44DE-B101-580DD8813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宽屏</PresentationFormat>
  <Paragraphs>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思源黑体 CN Bold</vt:lpstr>
      <vt:lpstr>Arial</vt:lpstr>
      <vt:lpstr>Office 主题​​</vt:lpstr>
      <vt:lpstr>PowerPoint 演示文稿</vt:lpstr>
      <vt:lpstr>PowerPoint 演示文稿</vt:lpstr>
      <vt:lpstr>第七章  DELTA并联机器人运动控制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福英 赵</dc:creator>
  <cp:lastModifiedBy>福英 赵</cp:lastModifiedBy>
  <cp:revision>1</cp:revision>
  <dcterms:created xsi:type="dcterms:W3CDTF">2019-02-27T07:13:07Z</dcterms:created>
  <dcterms:modified xsi:type="dcterms:W3CDTF">2019-02-27T07:13:07Z</dcterms:modified>
</cp:coreProperties>
</file>