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B7103-6D30-4B06-A005-DE5866E3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42D15C-443B-45B9-8599-48435C05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82BF-94F8-4B69-9ECA-AE68F1A78FA4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505707-9542-42FE-AB53-A1458A68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71B420-6DE3-42EB-BF24-7C779B9C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12EFF-AC35-4F9B-B653-F428A02ED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5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452596-5E2F-4885-AAA9-4AC99094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5A0F5-7487-4F78-B526-680AE85D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38DD77-D6C5-4860-9B42-9C11C7965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82BF-94F8-4B69-9ECA-AE68F1A78FA4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ADDB7-E923-4FE5-A02D-708DD840C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CF2AD1-2D67-40DF-9E03-83DFBC936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2EFF-AC35-4F9B-B653-F428A02ED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8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39B056E-8A3B-42E1-AF27-26189D5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14A712-E03B-4EBD-9C50-EF59D7EEF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42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6E8E9BB-3C64-4263-A139-29260F3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60C328-5B22-4943-8289-986067A2A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BD9A29D-9487-4224-9FDA-A14FEC54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第六章  </a:t>
            </a:r>
            <a:r>
              <a:rPr lang="en-US" altLang="zh-CN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DELTA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并联机器人控制系统设计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9D36FB-9CC7-4616-9D9A-CA4834D5B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1887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03455CB-9F6A-4F46-A086-CD96CEC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4B2575-1940-41F7-BF68-60D91BF2D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1F507F4-18BF-4A89-A225-69544ECB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06E195-6D3E-4484-8793-644886147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429C136-35CC-460B-8514-4503F737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E69B91-5298-4F55-8271-004CC398F0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ABAEDF-5313-4494-8D71-5A99736A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940882-3B27-43DC-AC38-F3600818A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F39DD9C-46F5-4B3F-AC9D-33D277CB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F1C979-3809-42FF-A2A3-4F30BB6CF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64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思源黑体 CN Bold</vt:lpstr>
      <vt:lpstr>Arial</vt:lpstr>
      <vt:lpstr>Office 主题​​</vt:lpstr>
      <vt:lpstr>PowerPoint 演示文稿</vt:lpstr>
      <vt:lpstr>PowerPoint 演示文稿</vt:lpstr>
      <vt:lpstr>第六章  DELTA并联机器人控制系统设计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2019-02-27T07:10:08Z</dcterms:created>
  <dcterms:modified xsi:type="dcterms:W3CDTF">2019-02-27T07:10:08Z</dcterms:modified>
</cp:coreProperties>
</file>