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89F70F-46DC-4300-85E1-C978666A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820E16-CE4A-4359-AA74-538F488E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8351-0386-4993-B1AA-1772B2D863AC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97C526-19BA-4EFE-82EF-897D038C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E51349-58CF-4289-BC75-D0422712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EEDA-655B-4C45-A60B-15569EA747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40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C2413E-C620-4179-B01B-F8F4EF3E1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E67B5D-B13F-451C-9859-3C92A9E76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11DEA0-5FF2-48A6-BDDB-8DC824823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A8351-0386-4993-B1AA-1772B2D863AC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60AADB-4443-410C-A2A0-D343EB606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EE1C9E-6BC0-4A08-89DC-BCD3992AD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EEEDA-655B-4C45-A60B-15569EA747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85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B7C7CEE-6A4C-4F5B-BC3F-DF217256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2F2FC5-52D3-4E5E-B902-3D423F2F7F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1541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AA64690-5D41-4517-B6CC-E9F80F4A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2E7726-3FA0-45B8-B044-54505A4591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6434625-AFB2-485A-918C-1EF6F36F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第五章  </a:t>
            </a:r>
            <a:r>
              <a:rPr lang="en-US" altLang="zh-CN" sz="4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DELTA</a:t>
            </a:r>
            <a:r>
              <a:rPr lang="zh-CN" altLang="en-US" sz="4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并联机器人机械设计</a:t>
            </a:r>
            <a:endParaRPr lang="zh-CN" altLang="en-US" sz="4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826DA0-F71A-411D-85F6-8DF4CD0ABE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4629"/>
      </p:ext>
    </p:extLst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32D7BE8-8332-4BB8-B2B1-80701047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82C27A-27A7-4112-89B5-54FAE88224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07C841C-C358-47F1-A237-A74723E0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19D1E5-232A-4A65-9C81-8664598C50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1DF5050-284B-413C-AA7B-733E9A37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34AE013-09C3-4990-97EF-B37B513617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6BF907E-340E-48A0-A641-7FE0B547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9344A2-343F-4A06-9538-C9C9E90181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C5FA0DE-043C-486F-8463-129FBDAA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47FBC3-95A7-4780-BAFC-0A814A37F5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4110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宽屏</PresentationFormat>
  <Paragraphs>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思源黑体 CN Bold</vt:lpstr>
      <vt:lpstr>Arial</vt:lpstr>
      <vt:lpstr>Office 主题​​</vt:lpstr>
      <vt:lpstr>PowerPoint 演示文稿</vt:lpstr>
      <vt:lpstr>PowerPoint 演示文稿</vt:lpstr>
      <vt:lpstr>第五章  DELTA并联机器人机械设计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福英 赵</dc:creator>
  <cp:lastModifiedBy>福英 赵</cp:lastModifiedBy>
  <cp:revision>1</cp:revision>
  <dcterms:created xsi:type="dcterms:W3CDTF">2019-02-27T07:04:21Z</dcterms:created>
  <dcterms:modified xsi:type="dcterms:W3CDTF">2019-02-27T07:04:21Z</dcterms:modified>
</cp:coreProperties>
</file>