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1A299-F992-40E6-9FFE-28774028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7A7B3F-28E1-4EAB-8ECB-AB6BECD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81CC-9F51-40AC-9262-78ABBC7FFF7E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E1A499-8222-46EB-8FF3-D4C7F9D6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433BAB-3F96-4845-9ACD-3E83FF35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A80-1DC9-4D5F-8E66-1FCBEBA51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99666B-FCA1-4AD6-A50F-8DB269CE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7CEECB-F6AB-4E63-8BA7-4599DA34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97B2E8-5503-43CA-8858-74DC51E71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81CC-9F51-40AC-9262-78ABBC7FFF7E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7A9DC0-8248-471B-BE88-0ECBFAEA6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A0171-1F19-464E-92B4-4BE700551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6A80-1DC9-4D5F-8E66-1FCBEBA51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1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7BF51D-DBC5-4125-A2D0-2D81594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597A6A-F4C2-4532-B232-7EC9271E7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9741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85668ED-E2C9-423F-8D3A-3B16F529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07DE55-EB58-42CB-AE92-4A0FB802D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02BA37A-85C3-4930-BF32-02F685A8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995C4C-83AC-4165-AFF1-EE36BAD96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085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B119CFA-8DE2-4CAC-A050-FA64BEE2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94F7CA8-FE8D-4688-A8E2-4D5AA8B5C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2A3A8C9-B4AC-49C0-91D1-941BF828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第四章  机器人运动学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D20E3B-50C2-432D-9262-E46DD2E1FE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3071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63827A9-F034-491F-87E3-40721575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958F65-DFC4-48F8-BFF8-5B29A1D1A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D86610F-D8C5-48AF-A741-2BC008F6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7357E4-D72D-4AB9-BF07-BD537A3B2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C0171C2-34C3-4988-913D-E57303FE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C22014-36E0-4C6C-B7A2-E1620AC75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FCE5096-3DE8-463B-8563-91C384CC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5F64C3-6A12-4706-96C4-664366A83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4E6FF7E-2A8B-48B2-81DB-3BCE5BA8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11C5F9-7502-42FB-AECF-773297866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E70E545-7B09-4218-8ABD-1572FEE5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16892B-6B92-405F-BE1D-0A27CFE15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宽屏</PresentationFormat>
  <Paragraphs>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思源黑体 CN Bold</vt:lpstr>
      <vt:lpstr>Arial</vt:lpstr>
      <vt:lpstr>Office 主题​​</vt:lpstr>
      <vt:lpstr>PowerPoint 演示文稿</vt:lpstr>
      <vt:lpstr>PowerPoint 演示文稿</vt:lpstr>
      <vt:lpstr>第四章  机器人运动学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福英 赵</dc:creator>
  <cp:lastModifiedBy>福英 赵</cp:lastModifiedBy>
  <cp:revision>1</cp:revision>
  <dcterms:created xsi:type="dcterms:W3CDTF">2019-02-27T06:50:14Z</dcterms:created>
  <dcterms:modified xsi:type="dcterms:W3CDTF">2019-02-27T06:50:14Z</dcterms:modified>
</cp:coreProperties>
</file>