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5868E0-A522-4BEE-AA94-C1D3B935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1111FF-5947-48CD-AD37-86E6F98D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1C34-C429-4D14-941F-E94C870F84B9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ABC3B5-C3CE-4B80-A86D-18811664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102C53-D3C2-48FB-BDB1-6A44D407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AF96-01D8-4DD1-A985-CCC71C7B3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98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AA0DD4-D3C1-4C19-B98A-4D94C56B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8E6214-B303-4944-9055-83FF34BFA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8F32F7-2DEB-4A0A-8139-9AD619730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1C34-C429-4D14-941F-E94C870F84B9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80F619-EA99-4996-B0BD-5FE72BB57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C666B3-0FA5-44C6-8C28-FB3EAA4D3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AF96-01D8-4DD1-A985-CCC71C7B39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32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FB43F86-1DB4-409D-A757-C3E2FDAF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411F77-D07B-41CB-9E88-2EE9B1F8D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41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7486C36-7E62-47DC-B4DA-FEAF57EA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DA8A16-4785-418B-9E72-E91170A940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3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F066489-BF4D-47C3-9CB5-48784B49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第三章  机器人运动学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3CD397-D1E8-4FE5-9038-0A195E67E2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94925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11810A5-90CD-4B92-8D0E-7EAAFCA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6848FB-5323-4BE1-952F-440096B76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194C368-D9EA-4294-88A6-04EE967C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38EF8A-255F-4AF2-91A2-6A35BA63C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0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0512D98-0EEA-4B52-8BB6-2A5C5AA0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615305-37B3-4640-A080-CAF29F941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977EAB7-074F-41DF-91AD-6BE13F2F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696F97-F14B-4847-AF6A-AD7E28F76E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3501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宽屏</PresentationFormat>
  <Paragraphs>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思源黑体 CN Bold</vt:lpstr>
      <vt:lpstr>Arial</vt:lpstr>
      <vt:lpstr>Office 主题​​</vt:lpstr>
      <vt:lpstr>PowerPoint 演示文稿</vt:lpstr>
      <vt:lpstr>PowerPoint 演示文稿</vt:lpstr>
      <vt:lpstr>第三章  机器人运动学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福英 赵</dc:creator>
  <cp:lastModifiedBy>福英 赵</cp:lastModifiedBy>
  <cp:revision>1</cp:revision>
  <dcterms:created xsi:type="dcterms:W3CDTF">2019-02-27T06:45:47Z</dcterms:created>
  <dcterms:modified xsi:type="dcterms:W3CDTF">2019-02-27T06:45:47Z</dcterms:modified>
</cp:coreProperties>
</file>