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6FB37F-8C88-4FC9-A385-C402A129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3A8E75-2B10-4336-8083-60105178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FEEB-7C4A-40DE-B32D-3352CD82F98A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693D7F-619D-4919-9DE6-141EF86F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CBC7EC-03F8-4AEF-8EEC-7B68E8CE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AA8E-B4DC-4C97-8EDB-C2ED9CDD9E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70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58A5548-D68C-450D-809A-098D471B4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C97C99-A6D1-46F6-B79B-311160659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C9AF1D-E792-4023-9CBF-C39D4BD6C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FEEB-7C4A-40DE-B32D-3352CD82F98A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4B6B41-FEE5-4587-91C8-39F3CEC09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1901A8-8A8C-4378-B480-A90DCC39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FAA8E-B4DC-4C97-8EDB-C2ED9CDD9E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8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76C333E-8B9E-4151-82DA-E216148A4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56ECCFC-CB91-444E-B318-523F7F695D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2601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584668A-2633-48F4-B381-6CF7F376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423713-40D8-43E1-8219-EDFB3955E9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6455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B11A73A-B952-487D-AF2F-B55100A0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B3485B-A840-4E1A-884B-9C6368873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BFDE7A4-0ADB-4E9C-B621-228D20AA7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方正兰亭细黑_GBK_M" panose="02010600010101010101" pitchFamily="2" charset="2"/>
              </a:rPr>
              <a:t>第</a:t>
            </a:r>
            <a:r>
              <a:rPr lang="en-US" altLang="zh-CN" sz="44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方正兰亭细黑_GBK_M" panose="02010600010101010101" pitchFamily="2" charset="2"/>
              </a:rPr>
              <a:t>1</a:t>
            </a:r>
            <a:r>
              <a:rPr lang="zh-CN" altLang="en-US" sz="44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方正兰亭细黑_GBK_M" panose="02010600010101010101" pitchFamily="2" charset="2"/>
              </a:rPr>
              <a:t>章  绪论（</a:t>
            </a:r>
            <a:r>
              <a:rPr lang="en-US" altLang="zh-CN" sz="44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方正兰亭细黑_GBK_M" panose="02010600010101010101" pitchFamily="2" charset="2"/>
              </a:rPr>
              <a:t>5</a:t>
            </a:r>
            <a:r>
              <a:rPr lang="zh-CN" altLang="en-US" sz="44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方正兰亭细黑_GBK_M" panose="02010600010101010101" pitchFamily="2" charset="2"/>
              </a:rPr>
              <a:t>）</a:t>
            </a:r>
            <a:endParaRPr lang="zh-CN" altLang="en-US" sz="44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方正兰亭细黑_GBK_M" panose="02010600010101010101" pitchFamily="2" charset="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DAD1BB-F7C5-4B6F-BBC9-981A967ADB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11574"/>
      </p:ext>
    </p:extLst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F782524-DC87-4AF7-90FB-1A45ADDA0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BAD1C88-99C1-462E-8931-59BFF64653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5277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62FE41C-E105-4647-90F0-A66ED1ABD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3BD8A96-5A21-4C56-8F5F-7D25F2D767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0332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6211E01-FC80-4204-9AD0-E726A458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D68103E-3BC9-419C-8D59-35684E44D2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3672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0414B8F-B6AA-4E6F-8C74-F0E7BB1A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A2AE38-B84F-4BC8-B030-65E30EDF56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5290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8128279-FFFF-4BF2-84C5-8A86D0BF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ED2C319-C490-4108-A7C3-BA1C8AC69C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5593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0D2DFD3-748D-435D-9374-551D05B4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DE513A-B1C2-43FF-A3F3-DA71AD3E73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9477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宽屏</PresentationFormat>
  <Paragraphs>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思源黑体 CN Medium</vt:lpstr>
      <vt:lpstr>Arial</vt:lpstr>
      <vt:lpstr>Office 主题​​</vt:lpstr>
      <vt:lpstr>PowerPoint 演示文稿</vt:lpstr>
      <vt:lpstr>PowerPoint 演示文稿</vt:lpstr>
      <vt:lpstr>第1章  绪论（5）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福英 赵</dc:creator>
  <cp:lastModifiedBy>福英 赵</cp:lastModifiedBy>
  <cp:revision>1</cp:revision>
  <dcterms:created xsi:type="dcterms:W3CDTF">2019-02-27T03:41:17Z</dcterms:created>
  <dcterms:modified xsi:type="dcterms:W3CDTF">2019-02-27T03:41:17Z</dcterms:modified>
</cp:coreProperties>
</file>